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200" d="100"/>
          <a:sy n="200" d="100"/>
        </p:scale>
        <p:origin x="9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18" b="44191"/>
          <a:stretch/>
        </p:blipFill>
        <p:spPr>
          <a:xfrm>
            <a:off x="-13882" y="6442014"/>
            <a:ext cx="4585882" cy="45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6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4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6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0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2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8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9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0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3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523A5-6C73-4E4B-A73A-CF4F1137AD42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7ECC7-A240-48DC-AE4D-6D447E03F6A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18" b="44191"/>
          <a:stretch/>
        </p:blipFill>
        <p:spPr>
          <a:xfrm>
            <a:off x="-13882" y="6407656"/>
            <a:ext cx="4585882" cy="4503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885" b="-105"/>
          <a:stretch/>
        </p:blipFill>
        <p:spPr>
          <a:xfrm>
            <a:off x="4558118" y="6503657"/>
            <a:ext cx="4585882" cy="36911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4558118" y="6406006"/>
            <a:ext cx="4585882" cy="4519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4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60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4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</vt:lpstr>
      <vt:lpstr>PowerPoint Presentation</vt:lpstr>
    </vt:vector>
  </TitlesOfParts>
  <Company>University of Twente - ICTS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Cees van Westen</dc:creator>
  <cp:lastModifiedBy>Cees van Westen</cp:lastModifiedBy>
  <cp:revision>3</cp:revision>
  <dcterms:created xsi:type="dcterms:W3CDTF">2014-11-05T11:14:47Z</dcterms:created>
  <dcterms:modified xsi:type="dcterms:W3CDTF">2014-11-05T11:37:27Z</dcterms:modified>
</cp:coreProperties>
</file>